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9E54-B2F9-492F-904D-664ED285FFD1}" type="datetimeFigureOut">
              <a:rPr lang="en-US" smtClean="0"/>
              <a:pPr/>
              <a:t>9/23/2010</a:t>
            </a:fld>
            <a:endParaRPr lang="en-N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2D31-731F-47A2-95F4-450CFB547170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9E54-B2F9-492F-904D-664ED285FFD1}" type="datetimeFigureOut">
              <a:rPr lang="en-US" smtClean="0"/>
              <a:pPr/>
              <a:t>9/23/2010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2D31-731F-47A2-95F4-450CFB547170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9E54-B2F9-492F-904D-664ED285FFD1}" type="datetimeFigureOut">
              <a:rPr lang="en-US" smtClean="0"/>
              <a:pPr/>
              <a:t>9/23/2010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2D31-731F-47A2-95F4-450CFB547170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9E54-B2F9-492F-904D-664ED285FFD1}" type="datetimeFigureOut">
              <a:rPr lang="en-US" smtClean="0"/>
              <a:pPr/>
              <a:t>9/23/2010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2D31-731F-47A2-95F4-450CFB547170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9E54-B2F9-492F-904D-664ED285FFD1}" type="datetimeFigureOut">
              <a:rPr lang="en-US" smtClean="0"/>
              <a:pPr/>
              <a:t>9/23/2010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2D31-731F-47A2-95F4-450CFB547170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9E54-B2F9-492F-904D-664ED285FFD1}" type="datetimeFigureOut">
              <a:rPr lang="en-US" smtClean="0"/>
              <a:pPr/>
              <a:t>9/23/2010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2D31-731F-47A2-95F4-450CFB547170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9E54-B2F9-492F-904D-664ED285FFD1}" type="datetimeFigureOut">
              <a:rPr lang="en-US" smtClean="0"/>
              <a:pPr/>
              <a:t>9/23/2010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2D31-731F-47A2-95F4-450CFB547170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9E54-B2F9-492F-904D-664ED285FFD1}" type="datetimeFigureOut">
              <a:rPr lang="en-US" smtClean="0"/>
              <a:pPr/>
              <a:t>9/23/2010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2D31-731F-47A2-95F4-450CFB547170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9E54-B2F9-492F-904D-664ED285FFD1}" type="datetimeFigureOut">
              <a:rPr lang="en-US" smtClean="0"/>
              <a:pPr/>
              <a:t>9/23/2010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2D31-731F-47A2-95F4-450CFB547170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9E54-B2F9-492F-904D-664ED285FFD1}" type="datetimeFigureOut">
              <a:rPr lang="en-US" smtClean="0"/>
              <a:pPr/>
              <a:t>9/23/2010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62D31-731F-47A2-95F4-450CFB547170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49E54-B2F9-492F-904D-664ED285FFD1}" type="datetimeFigureOut">
              <a:rPr lang="en-US" smtClean="0"/>
              <a:pPr/>
              <a:t>9/23/2010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6D62D31-731F-47A2-95F4-450CFB547170}" type="slidenum">
              <a:rPr lang="en-NZ" smtClean="0"/>
              <a:pPr/>
              <a:t>‹#›</a:t>
            </a:fld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7749E54-B2F9-492F-904D-664ED285FFD1}" type="datetimeFigureOut">
              <a:rPr lang="en-US" smtClean="0"/>
              <a:pPr/>
              <a:t>9/23/2010</a:t>
            </a:fld>
            <a:endParaRPr lang="en-N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6D62D31-731F-47A2-95F4-450CFB547170}" type="slidenum">
              <a:rPr lang="en-NZ" smtClean="0"/>
              <a:pPr/>
              <a:t>‹#›</a:t>
            </a:fld>
            <a:endParaRPr lang="en-N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3.wmf"/><Relationship Id="rId7" Type="http://schemas.openxmlformats.org/officeDocument/2006/relationships/image" Target="../media/image6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hyperlink" Target="http://www.shutterstock.com/pic-34358449/stock-photo-alfabet-floral-design-see-also-letters-in-my-gallery.html" TargetMode="External"/><Relationship Id="rId4" Type="http://schemas.openxmlformats.org/officeDocument/2006/relationships/image" Target="../media/image4.jpeg"/><Relationship Id="rId9" Type="http://schemas.openxmlformats.org/officeDocument/2006/relationships/image" Target="../media/image8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643182"/>
            <a:ext cx="8062912" cy="1470025"/>
          </a:xfrm>
        </p:spPr>
        <p:txBody>
          <a:bodyPr>
            <a:normAutofit/>
          </a:bodyPr>
          <a:lstStyle/>
          <a:p>
            <a:r>
              <a:rPr lang="en-NZ" sz="4000" dirty="0" smtClean="0"/>
              <a:t/>
            </a:r>
            <a:br>
              <a:rPr lang="en-NZ" sz="4000" dirty="0" smtClean="0"/>
            </a:br>
            <a:endParaRPr lang="en-NZ" sz="4000" dirty="0"/>
          </a:p>
        </p:txBody>
      </p:sp>
      <p:pic>
        <p:nvPicPr>
          <p:cNvPr id="1026" name="Picture 2" descr="C:\Program Files\Microsoft Office\Media\CntCD1\ClipArt4\j026712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8868"/>
            <a:ext cx="1097498" cy="1512209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ntCD1\ClipArt4\j0267118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285992"/>
            <a:ext cx="1197034" cy="1643074"/>
          </a:xfrm>
          <a:prstGeom prst="rect">
            <a:avLst/>
          </a:prstGeom>
          <a:noFill/>
        </p:spPr>
      </p:pic>
      <p:pic>
        <p:nvPicPr>
          <p:cNvPr id="1030" name="Picture 6" descr="http://thumb15.shutterstock.com/thumb_small/73710/73710,1238397903,1/stock-photo-letter-a-alphabet-symbol-grunge-hand-draw-paint-27602614.jpg"/>
          <p:cNvPicPr>
            <a:picLocks noChangeAspect="1" noChangeArrowheads="1"/>
          </p:cNvPicPr>
          <p:nvPr/>
        </p:nvPicPr>
        <p:blipFill>
          <a:blip r:embed="rId4" cstate="print"/>
          <a:srcRect r="11968"/>
          <a:stretch>
            <a:fillRect/>
          </a:stretch>
        </p:blipFill>
        <p:spPr bwMode="auto">
          <a:xfrm>
            <a:off x="2285984" y="2428868"/>
            <a:ext cx="1576391" cy="1584695"/>
          </a:xfrm>
          <a:prstGeom prst="rect">
            <a:avLst/>
          </a:prstGeom>
          <a:noFill/>
        </p:spPr>
      </p:pic>
      <p:sp>
        <p:nvSpPr>
          <p:cNvPr id="1031" name="Rectangle 7">
            <a:hlinkClick r:id="rId5"/>
          </p:cNvPr>
          <p:cNvSpPr>
            <a:spLocks noChangeArrowheads="1"/>
          </p:cNvSpPr>
          <p:nvPr/>
        </p:nvSpPr>
        <p:spPr bwMode="auto">
          <a:xfrm>
            <a:off x="357190" y="1928826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/>
          </a:p>
        </p:txBody>
      </p:sp>
      <p:pic>
        <p:nvPicPr>
          <p:cNvPr id="1032" name="Picture 8" descr="C:\Program Files\Microsoft Office\Media\CntCD1\ClipArt4\j0267124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2571744"/>
            <a:ext cx="1214446" cy="1549727"/>
          </a:xfrm>
          <a:prstGeom prst="rect">
            <a:avLst/>
          </a:prstGeom>
          <a:noFill/>
        </p:spPr>
      </p:pic>
      <p:pic>
        <p:nvPicPr>
          <p:cNvPr id="1033" name="Picture 9" descr="C:\Program Files\Microsoft Office\Media\CntCD1\ClipArt4\j0244323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6" y="2428868"/>
            <a:ext cx="1214446" cy="1885558"/>
          </a:xfrm>
          <a:prstGeom prst="rect">
            <a:avLst/>
          </a:prstGeom>
          <a:noFill/>
        </p:spPr>
      </p:pic>
      <p:pic>
        <p:nvPicPr>
          <p:cNvPr id="1034" name="Picture 10" descr="C:\Program Files\Microsoft Office\Media\CntCD1\ClipArt4\j0244353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2214554"/>
            <a:ext cx="1285884" cy="2318589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643042" y="5000636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By: Sunil Parsot, Robyn Lawrence &amp; Phenix Holmes-Albert</a:t>
            </a:r>
            <a:endParaRPr lang="en-NZ" dirty="0"/>
          </a:p>
        </p:txBody>
      </p:sp>
      <p:pic>
        <p:nvPicPr>
          <p:cNvPr id="3" name="Picture 2" descr="C:\Program Files\Microsoft Office\Media\CntCD1\ClipArt4\j0267158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90653" y="2428868"/>
            <a:ext cx="1453347" cy="2092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NZ" dirty="0" smtClean="0"/>
              <a:t>Planet-X is</a:t>
            </a:r>
            <a:endParaRPr lang="en-NZ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3200" dirty="0" smtClean="0">
                <a:solidFill>
                  <a:srgbClr val="7030A0"/>
                </a:solidFill>
              </a:rPr>
              <a:t>Planet-X </a:t>
            </a:r>
            <a:r>
              <a:rPr lang="en-NZ" sz="3200" dirty="0" smtClean="0">
                <a:solidFill>
                  <a:srgbClr val="7030A0"/>
                </a:solidFill>
              </a:rPr>
              <a:t>is a planet that is very small and has 4 eyes Animals and is just like earth but colder. Planet-X is out side the Astor belt and is moving closer to earth. Planet-X has the same air level. Planet-X is located between just in front of pluto. Pluto,  Xena and Eris are all planets but are now called small planets. </a:t>
            </a:r>
            <a:endParaRPr lang="en-NZ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Where </a:t>
            </a:r>
            <a:r>
              <a:rPr lang="en-NZ" dirty="0" smtClean="0"/>
              <a:t>is Planet X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2800" dirty="0" smtClean="0">
                <a:solidFill>
                  <a:srgbClr val="00B0F0"/>
                </a:solidFill>
              </a:rPr>
              <a:t>Pluto </a:t>
            </a:r>
            <a:r>
              <a:rPr lang="en-NZ" sz="2800" dirty="0" smtClean="0">
                <a:solidFill>
                  <a:srgbClr val="00B0F0"/>
                </a:solidFill>
              </a:rPr>
              <a:t>was discovered in what was to be the edge of the Solar System. However, it quickly became that Pluto was tiny; it wasn’t the Planet X we were looking for. For the last 80 years, astronomers have been </a:t>
            </a:r>
            <a:r>
              <a:rPr lang="en-NZ" sz="2800" dirty="0" smtClean="0">
                <a:solidFill>
                  <a:srgbClr val="FFC000"/>
                </a:solidFill>
              </a:rPr>
              <a:t>looking for a large planet that might go to Pluto and destroy there planet so in 80 years the astronomers </a:t>
            </a:r>
            <a:r>
              <a:rPr lang="en-NZ" sz="2800" dirty="0" smtClean="0">
                <a:solidFill>
                  <a:srgbClr val="FFC000"/>
                </a:solidFill>
              </a:rPr>
              <a:t>were looking </a:t>
            </a:r>
            <a:r>
              <a:rPr lang="en-NZ" sz="2800" dirty="0" smtClean="0">
                <a:solidFill>
                  <a:srgbClr val="FFC000"/>
                </a:solidFill>
              </a:rPr>
              <a:t>for a planet that was big to destroy. </a:t>
            </a:r>
            <a:endParaRPr lang="en-NZ" sz="2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How did we discover planet-X?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>
                <a:solidFill>
                  <a:srgbClr val="FF0000"/>
                </a:solidFill>
              </a:rPr>
              <a:t>We discovered planet –X  when we saw Pluto in our telescope that has a power zoom.</a:t>
            </a:r>
          </a:p>
          <a:p>
            <a:r>
              <a:rPr lang="en-NZ" dirty="0" smtClean="0">
                <a:solidFill>
                  <a:srgbClr val="FF0000"/>
                </a:solidFill>
              </a:rPr>
              <a:t>Once we had found planet-X ‘s coordination</a:t>
            </a:r>
            <a:r>
              <a:rPr lang="en-NZ" dirty="0" smtClean="0">
                <a:solidFill>
                  <a:srgbClr val="FF0000"/>
                </a:solidFill>
              </a:rPr>
              <a:t>, we built a rocket ship to travel towards planet-X.</a:t>
            </a:r>
          </a:p>
          <a:p>
            <a:r>
              <a:rPr lang="en-N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As we went  to Planet-X we saw Pluto ,</a:t>
            </a:r>
            <a:r>
              <a:rPr lang="en-N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Xenia </a:t>
            </a:r>
            <a:r>
              <a:rPr lang="en-N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and </a:t>
            </a:r>
            <a:r>
              <a:rPr lang="en-N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Eris.</a:t>
            </a:r>
          </a:p>
          <a:p>
            <a:r>
              <a:rPr lang="en-N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Planet-X looked tiny from a distance but it was actually bigger from what we thought it would be like.</a:t>
            </a:r>
            <a:endParaRPr lang="en-NZ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en-NZ" dirty="0" smtClean="0"/>
              <a:t> Planet-X</a:t>
            </a:r>
            <a:endParaRPr lang="en-NZ" dirty="0"/>
          </a:p>
        </p:txBody>
      </p:sp>
      <p:pic>
        <p:nvPicPr>
          <p:cNvPr id="1026" name="Picture 2" descr="http://www.fas.org/irp/imint/docs/rst/Sect19/moon_form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26741"/>
            <a:ext cx="7215238" cy="53312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err="1" smtClean="0"/>
              <a:t>Thankyou</a:t>
            </a:r>
            <a:r>
              <a:rPr lang="en-NZ" dirty="0" smtClean="0"/>
              <a:t> </a:t>
            </a:r>
            <a:r>
              <a:rPr lang="en-NZ" smtClean="0"/>
              <a:t>for watching 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239</Words>
  <Application>Microsoft Office PowerPoint</Application>
  <PresentationFormat>On-screen Show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 </vt:lpstr>
      <vt:lpstr>Planet-X is</vt:lpstr>
      <vt:lpstr>Where is Planet X</vt:lpstr>
      <vt:lpstr>How did we discover planet-X?</vt:lpstr>
      <vt:lpstr> Planet-X</vt:lpstr>
      <vt:lpstr>Thankyou for watching </vt:lpstr>
    </vt:vector>
  </TitlesOfParts>
  <Company>Pukekohe Hill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Administrator</dc:creator>
  <cp:lastModifiedBy>Administrator</cp:lastModifiedBy>
  <cp:revision>23</cp:revision>
  <dcterms:created xsi:type="dcterms:W3CDTF">2010-09-20T23:17:58Z</dcterms:created>
  <dcterms:modified xsi:type="dcterms:W3CDTF">2010-09-23T02:01:13Z</dcterms:modified>
</cp:coreProperties>
</file>